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83" r:id="rId2"/>
    <p:sldId id="379" r:id="rId3"/>
    <p:sldId id="329" r:id="rId4"/>
    <p:sldId id="384" r:id="rId5"/>
    <p:sldId id="362" r:id="rId6"/>
    <p:sldId id="381" r:id="rId7"/>
    <p:sldId id="352" r:id="rId8"/>
  </p:sldIdLst>
  <p:sldSz cx="12192000" cy="6858000"/>
  <p:notesSz cx="9388475" cy="7102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" id="{BB928E10-A69C-42F6-8B07-A2FEAC067766}">
          <p14:sldIdLst>
            <p14:sldId id="383"/>
          </p14:sldIdLst>
        </p14:section>
        <p14:section name="SLIDE STARTERS" id="{ACC24B29-0CC7-491A-A98A-CF7CBDBE501E}">
          <p14:sldIdLst>
            <p14:sldId id="379"/>
            <p14:sldId id="329"/>
            <p14:sldId id="384"/>
            <p14:sldId id="362"/>
            <p14:sldId id="381"/>
            <p14:sldId id="352"/>
          </p14:sldIdLst>
        </p14:section>
        <p14:section name="THANK YOU" id="{6CD91DAB-8EC3-4802-89E9-0F1C7022FB28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D1FF"/>
    <a:srgbClr val="000000"/>
    <a:srgbClr val="FFFFFF"/>
    <a:srgbClr val="00B0F0"/>
    <a:srgbClr val="E6E6E6"/>
    <a:srgbClr val="DC5924"/>
    <a:srgbClr val="B7472A"/>
    <a:srgbClr val="11161C"/>
    <a:srgbClr val="7F7F7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5055" autoAdjust="0"/>
  </p:normalViewPr>
  <p:slideViewPr>
    <p:cSldViewPr snapToGrid="0">
      <p:cViewPr varScale="1">
        <p:scale>
          <a:sx n="61" d="100"/>
          <a:sy n="61" d="100"/>
        </p:scale>
        <p:origin x="1098" y="78"/>
      </p:cViewPr>
      <p:guideLst/>
    </p:cSldViewPr>
  </p:slideViewPr>
  <p:outlineViewPr>
    <p:cViewPr>
      <p:scale>
        <a:sx n="33" d="100"/>
        <a:sy n="33" d="100"/>
      </p:scale>
      <p:origin x="0" y="-11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8" d="100"/>
        <a:sy n="108" d="100"/>
      </p:scale>
      <p:origin x="0" y="-3162"/>
    </p:cViewPr>
  </p:sorterViewPr>
  <p:notesViewPr>
    <p:cSldViewPr snapToGrid="0">
      <p:cViewPr varScale="1">
        <p:scale>
          <a:sx n="73" d="100"/>
          <a:sy n="73" d="100"/>
        </p:scale>
        <p:origin x="583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17963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7CCA049B-3A46-4BDA-A8F5-2925B00FE570}" type="datetimeFigureOut">
              <a:rPr lang="en-US" smtClean="0"/>
              <a:t>6/19/2017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DBAA5490-FD59-4087-AC7E-016E8A4124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092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7963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4C46CEC-428A-4DD0-A7C7-21AF8DE33E93}" type="datetimeFigureOut">
              <a:rPr lang="en-US" smtClean="0"/>
              <a:t>6/19/2017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4CBCEA92-F142-4D57-B507-37BDAF4471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020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use this title animation slide with a new image simply 1) move the top semi-transparent shape</a:t>
            </a:r>
            <a:r>
              <a:rPr lang="en-US" baseline="0" dirty="0"/>
              <a:t> </a:t>
            </a:r>
            <a:r>
              <a:rPr lang="en-US" dirty="0"/>
              <a:t>to the side, 2) delete placeholder image,</a:t>
            </a:r>
            <a:r>
              <a:rPr lang="en-US" baseline="0" dirty="0"/>
              <a:t> </a:t>
            </a:r>
            <a:br>
              <a:rPr lang="en-US" baseline="0" dirty="0"/>
            </a:br>
            <a:r>
              <a:rPr lang="en-US" baseline="0" dirty="0"/>
              <a:t>3) click on the picture icon to add a new picture, 4) </a:t>
            </a:r>
            <a:r>
              <a:rPr lang="en-US" dirty="0"/>
              <a:t>Move semi-transparent shape back to original position, 5) Update text on slide.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836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576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45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dirty="0"/>
              <a:t>Tip:</a:t>
            </a:r>
          </a:p>
          <a:p>
            <a:pPr algn="l"/>
            <a:r>
              <a:rPr lang="en-US" dirty="0"/>
              <a:t>When using complex image as full-bleed background add a transparency (70%-90%) fill layer to give contrast to text.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05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alanalytics.com/templates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hyperlink" Target="http://www.nealanalytics.com/neal-creative/templates/" TargetMode="Externa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alanalytics.com/neal-creative/templates/" TargetMode="Externa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alanalytics.com/templates/" TargetMode="External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nealanalytics.com/neal-creative/templates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0_TITLE OR TRANSI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9939" y="916229"/>
            <a:ext cx="9107555" cy="3632325"/>
          </a:xfrm>
          <a:prstGeom prst="rect">
            <a:avLst/>
          </a:prstGeom>
          <a:noFill/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i="0" kern="1200" spc="-3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301043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/>
          <p:cNvSpPr/>
          <p:nvPr userDrawn="1"/>
        </p:nvSpPr>
        <p:spPr>
          <a:xfrm>
            <a:off x="129521" y="0"/>
            <a:ext cx="4741280" cy="2353474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431800"/>
            <a:ext cx="5371038" cy="1830245"/>
          </a:xfrm>
        </p:spPr>
        <p:txBody>
          <a:bodyPr wrap="square" lIns="146304" rIns="146304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93687" y="3436331"/>
            <a:ext cx="2286000" cy="1802032"/>
          </a:xfrm>
        </p:spPr>
        <p:txBody>
          <a:bodyPr lIns="182880" tIns="146304" rIns="182880"/>
          <a:lstStyle>
            <a:lvl1pPr marL="0" indent="0" algn="l">
              <a:buNone/>
              <a:defRPr sz="1600" b="1">
                <a:latin typeface="+mn-lt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>
                <a:latin typeface="+mn-lt"/>
              </a:defRPr>
            </a:lvl3pPr>
            <a:lvl4pPr marL="0" indent="0" algn="l">
              <a:buNone/>
              <a:defRPr sz="1100">
                <a:latin typeface="+mn-lt"/>
              </a:defRPr>
            </a:lvl4pPr>
            <a:lvl5pPr marL="0" indent="0" algn="l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926336"/>
          </a:xfrm>
          <a:prstGeom prst="rect">
            <a:avLst/>
          </a:prstGeom>
        </p:spPr>
        <p:txBody>
          <a:bodyPr lIns="146304" tIns="420624" rIns="146304" anchor="t" anchorCtr="0"/>
          <a:lstStyle>
            <a:lvl1pPr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661017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028347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7395677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9763006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80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,  5 Pillars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98127"/>
            <a:ext cx="3714704" cy="2524794"/>
          </a:xfrm>
        </p:spPr>
        <p:txBody>
          <a:bodyPr lIns="91440" rIns="91440"/>
          <a:lstStyle>
            <a:lvl1pPr algn="ctr">
              <a:spcAft>
                <a:spcPts val="3000"/>
              </a:spcAft>
              <a:defRPr sz="24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168631" y="2598127"/>
            <a:ext cx="3840480" cy="2524794"/>
          </a:xfrm>
        </p:spPr>
        <p:txBody>
          <a:bodyPr lIns="91440" rIns="91440"/>
          <a:lstStyle>
            <a:lvl1pPr algn="ctr">
              <a:defRPr lang="en-US" sz="24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8158238" y="2598127"/>
            <a:ext cx="3773077" cy="2524794"/>
          </a:xfrm>
        </p:spPr>
        <p:txBody>
          <a:bodyPr lIns="91440" rIns="91440"/>
          <a:lstStyle>
            <a:lvl1pPr algn="ctr">
              <a:defRPr lang="en-US" sz="24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reeform: Shape 10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322" y="339408"/>
            <a:ext cx="2375877" cy="535531"/>
          </a:xfrm>
        </p:spPr>
        <p:txBody>
          <a:bodyPr/>
          <a:lstStyle>
            <a:lvl1pPr algn="ctr">
              <a:defRPr lang="en-US" sz="3200" b="0" i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879003" y="419100"/>
            <a:ext cx="9084398" cy="13700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8659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 5 Pillars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58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2483635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4898612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7313589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7"/>
          </p:nvPr>
        </p:nvSpPr>
        <p:spPr>
          <a:xfrm>
            <a:off x="9728566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297258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2712235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7542189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9957166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5127212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70361"/>
            <a:ext cx="12192000" cy="535531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8" hasCustomPrompt="1"/>
          </p:nvPr>
        </p:nvSpPr>
        <p:spPr>
          <a:xfrm>
            <a:off x="68658" y="2577396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9" hasCustomPrompt="1"/>
          </p:nvPr>
        </p:nvSpPr>
        <p:spPr>
          <a:xfrm>
            <a:off x="2483635" y="2577396"/>
            <a:ext cx="2377440" cy="840230"/>
          </a:xfrm>
        </p:spPr>
        <p:txBody>
          <a:bodyPr lIns="146304" rIns="146304"/>
          <a:lstStyle>
            <a:lvl1pPr algn="ctr">
              <a:defRPr lang="en-US" sz="5400" b="1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#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0" hasCustomPrompt="1"/>
          </p:nvPr>
        </p:nvSpPr>
        <p:spPr>
          <a:xfrm>
            <a:off x="4898612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/>
            <a:r>
              <a:rPr lang="en-US" dirty="0"/>
              <a:t>#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1" hasCustomPrompt="1"/>
          </p:nvPr>
        </p:nvSpPr>
        <p:spPr>
          <a:xfrm>
            <a:off x="7313589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/>
            <a:r>
              <a:rPr lang="en-US" dirty="0"/>
              <a:t>#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22" hasCustomPrompt="1"/>
          </p:nvPr>
        </p:nvSpPr>
        <p:spPr>
          <a:xfrm>
            <a:off x="9728566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24911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1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2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5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6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3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4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5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5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6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6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7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9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uiExpand="1" build="p">
            <p:tmplLst>
              <p:tmpl lvl="1"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8" grpId="0" uiExpand="1" build="p">
            <p:tmplLst>
              <p:tmpl lvl="1"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1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7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9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uiExpand="1" build="p">
            <p:tmplLst>
              <p:tmpl lvl="1"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8" grpId="0" uiExpand="1" build="p">
            <p:tmplLst>
              <p:tmpl lvl="1"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1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en-US" dirty="0"/>
              <a:t>Click icon to add pictures or go online at…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8050"/>
            <a:ext cx="6129304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6096000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193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37561" y="6484937"/>
            <a:ext cx="3877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5AE1514C-5E56-4738-A1FF-4B1CFD2A3E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9000"/>
            <a:ext cx="6096000" cy="2594043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spcAft>
                <a:spcPts val="600"/>
              </a:spcAft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6096000" cy="548957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Slide Number Placeholder 7"/>
          <p:cNvSpPr txBox="1">
            <a:spLocks/>
          </p:cNvSpPr>
          <p:nvPr userDrawn="1"/>
        </p:nvSpPr>
        <p:spPr>
          <a:xfrm>
            <a:off x="10343911" y="6498718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97E989-D798-4C62-8E93-3D2D613C248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957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9000"/>
            <a:ext cx="6129304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6129304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233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-1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4443" y="3425619"/>
            <a:ext cx="6097555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6094443" y="1554163"/>
            <a:ext cx="6097556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8" hasCustomPrompt="1"/>
          </p:nvPr>
        </p:nvSpPr>
        <p:spPr>
          <a:xfrm>
            <a:off x="77433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20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0" y="0"/>
            <a:ext cx="6094444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80534" y="3429000"/>
            <a:ext cx="6011466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6180534" y="1554163"/>
            <a:ext cx="5791200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8" hasCustomPrompt="1"/>
          </p:nvPr>
        </p:nvSpPr>
        <p:spPr>
          <a:xfrm>
            <a:off x="77433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6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0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38266" y="3457545"/>
            <a:ext cx="6053733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138267" y="1554164"/>
            <a:ext cx="5875734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dirty="0"/>
              <a:t>50/50 photo layout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884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-1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6000" y="2356398"/>
            <a:ext cx="6096000" cy="2145203"/>
          </a:xfrm>
        </p:spPr>
        <p:txBody>
          <a:bodyPr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ts val="2400"/>
              </a:spcBef>
              <a:spcAft>
                <a:spcPts val="6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spcBef>
                <a:spcPts val="0"/>
              </a:spcBef>
              <a:spcAft>
                <a:spcPts val="600"/>
              </a:spcAft>
              <a:defRPr sz="2800"/>
            </a:lvl2pPr>
            <a:lvl3pPr algn="ctr">
              <a:spcBef>
                <a:spcPts val="0"/>
              </a:spcBef>
              <a:spcAft>
                <a:spcPts val="600"/>
              </a:spcAft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spcBef>
                <a:spcPts val="0"/>
              </a:spcBef>
              <a:spcAft>
                <a:spcPts val="600"/>
              </a:spcAft>
              <a:defRPr sz="2000" b="1"/>
            </a:lvl4pPr>
            <a:lvl5pPr algn="ctr">
              <a:spcBef>
                <a:spcPts val="0"/>
              </a:spcBef>
              <a:spcAft>
                <a:spcPts val="600"/>
              </a:spcAft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05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numb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/>
          <p:cNvSpPr/>
          <p:nvPr userDrawn="1"/>
        </p:nvSpPr>
        <p:spPr>
          <a:xfrm>
            <a:off x="3803737" y="-65233"/>
            <a:ext cx="4584526" cy="2297766"/>
          </a:xfrm>
          <a:custGeom>
            <a:avLst/>
            <a:gdLst>
              <a:gd name="connsiteX0" fmla="*/ 278 w 4584526"/>
              <a:gd name="connsiteY0" fmla="*/ 0 h 2297766"/>
              <a:gd name="connsiteX1" fmla="*/ 4584248 w 4584526"/>
              <a:gd name="connsiteY1" fmla="*/ 0 h 2297766"/>
              <a:gd name="connsiteX2" fmla="*/ 4584526 w 4584526"/>
              <a:gd name="connsiteY2" fmla="*/ 5503 h 2297766"/>
              <a:gd name="connsiteX3" fmla="*/ 2292263 w 4584526"/>
              <a:gd name="connsiteY3" fmla="*/ 2297766 h 2297766"/>
              <a:gd name="connsiteX4" fmla="*/ 0 w 4584526"/>
              <a:gd name="connsiteY4" fmla="*/ 5503 h 2297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4526" h="2297766">
                <a:moveTo>
                  <a:pt x="278" y="0"/>
                </a:moveTo>
                <a:lnTo>
                  <a:pt x="4584248" y="0"/>
                </a:lnTo>
                <a:lnTo>
                  <a:pt x="4584526" y="5503"/>
                </a:lnTo>
                <a:cubicBezTo>
                  <a:pt x="4584526" y="1271485"/>
                  <a:pt x="3558245" y="2297766"/>
                  <a:pt x="2292263" y="2297766"/>
                </a:cubicBezTo>
                <a:cubicBezTo>
                  <a:pt x="1026281" y="2297766"/>
                  <a:pt x="0" y="1271485"/>
                  <a:pt x="0" y="5503"/>
                </a:cubicBezTo>
                <a:close/>
              </a:path>
            </a:pathLst>
          </a:cu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" name="Footer Placeholder 4"/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02995" y="3383280"/>
            <a:ext cx="11660405" cy="625641"/>
          </a:xfrm>
          <a:prstGeom prst="rect">
            <a:avLst/>
          </a:prstGeom>
        </p:spPr>
        <p:txBody>
          <a:bodyPr vert="horz" lIns="457200" tIns="45720" rIns="45720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i="0" kern="1200" spc="40" baseline="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en-US" dirty="0"/>
              <a:t>CLICK TO EDIT MASTER TITLE STYLE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923323" y="186061"/>
            <a:ext cx="4376615" cy="627351"/>
          </a:xfrm>
        </p:spPr>
        <p:txBody>
          <a:bodyPr/>
          <a:lstStyle>
            <a:lvl1pPr algn="ctr">
              <a:defRPr sz="2000">
                <a:solidFill>
                  <a:schemeClr val="bg1"/>
                </a:solidFill>
              </a:defRPr>
            </a:lvl1pPr>
            <a:lvl2pPr algn="ctr">
              <a:defRPr sz="1400"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Section Title Here</a:t>
            </a:r>
          </a:p>
          <a:p>
            <a:pPr lvl="1"/>
            <a:r>
              <a:rPr lang="en-US" dirty="0"/>
              <a:t>1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1" y="4206240"/>
            <a:ext cx="11658600" cy="424732"/>
          </a:xfrm>
        </p:spPr>
        <p:txBody>
          <a:bodyPr lIns="457200" rIns="4572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2400" b="0" i="0" u="none" strike="noStrike" kern="1200" cap="none" spc="0" normalizeH="0" baseline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Add a short summary sentence here about title/statement above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737094" y="1007413"/>
            <a:ext cx="792205" cy="1200329"/>
          </a:xfrm>
        </p:spPr>
        <p:txBody>
          <a:bodyPr wrap="none" anchor="ctr"/>
          <a:lstStyle>
            <a:lvl1pPr algn="ctr">
              <a:defRPr kumimoji="0" lang="en-US" sz="8000" b="1" i="0" u="none" strike="noStrike" kern="1200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641874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0413" cy="6858000"/>
          </a:xfrm>
          <a:blipFill>
            <a:blip r:embed="rId2"/>
            <a:stretch>
              <a:fillRect/>
            </a:stretch>
          </a:blipFill>
        </p:spPr>
        <p:txBody>
          <a:bodyPr anchor="ctr" anchorCtr="0">
            <a:noAutofit/>
          </a:bodyPr>
          <a:lstStyle>
            <a:lvl1pPr algn="r">
              <a:defRPr baseline="0"/>
            </a:lvl1pPr>
          </a:lstStyle>
          <a:p>
            <a:r>
              <a:rPr lang="en-US" dirty="0"/>
              <a:t>Full Bleed Picture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04800" y="3429000"/>
            <a:ext cx="5960269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1554164"/>
            <a:ext cx="5875734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dirty="0"/>
              <a:t>Headline</a:t>
            </a:r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140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9240" y="3367878"/>
            <a:ext cx="5192775" cy="1830245"/>
          </a:xfrm>
        </p:spPr>
        <p:txBody>
          <a:bodyPr wrap="square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53316" y="3503950"/>
            <a:ext cx="5671764" cy="1705723"/>
          </a:xfrm>
        </p:spPr>
        <p:txBody>
          <a:bodyPr/>
          <a:lstStyle>
            <a:lvl1pPr marL="0" indent="0" algn="l">
              <a:buNone/>
              <a:defRPr sz="1961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2974848"/>
          </a:xfrm>
          <a:blipFill>
            <a:blip r:embed="rId2"/>
            <a:srcRect/>
            <a:stretch>
              <a:fillRect t="-65721" r="-4798" b="-46455"/>
            </a:stretch>
          </a:blipFill>
        </p:spPr>
        <p:txBody>
          <a:bodyPr anchor="ctr" anchorCtr="0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198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 lIns="91440">
            <a:noAutofit/>
          </a:bodyPr>
          <a:lstStyle>
            <a:lvl1pPr algn="ctr">
              <a:defRPr/>
            </a:lvl1pPr>
          </a:lstStyle>
          <a:p>
            <a:r>
              <a:rPr lang="en-US" baseline="0" dirty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6652" y="2567613"/>
            <a:ext cx="8804365" cy="1403495"/>
          </a:xfrm>
          <a:prstGeom prst="rect">
            <a:avLst/>
          </a:prstGeom>
        </p:spPr>
        <p:txBody>
          <a:bodyPr/>
          <a:lstStyle>
            <a:lvl1pPr algn="l">
              <a:defRPr lang="en-US" sz="8800" b="1" i="0" kern="1200" spc="1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581150" y="3971108"/>
            <a:ext cx="9461500" cy="757130"/>
          </a:xfrm>
        </p:spPr>
        <p:txBody>
          <a:bodyPr/>
          <a:lstStyle>
            <a:lvl1pPr algn="l">
              <a:defRPr lang="en-US" sz="4800" b="1" i="0" kern="1200" spc="300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4073567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066954" cy="6858000"/>
          </a:xfrm>
        </p:spPr>
        <p:txBody>
          <a:bodyPr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58395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48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4BDA58-9C93-4222-A4EC-4BEB46CE0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12192000" cy="685164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Box 5">
            <a:hlinkClick r:id="rId3"/>
            <a:extLst>
              <a:ext uri="{FF2B5EF4-FFF2-40B4-BE49-F238E27FC236}">
                <a16:creationId xmlns:a16="http://schemas.microsoft.com/office/drawing/2014/main" id="{FC5E276D-531E-45A9-B450-EFEC62CDC8DF}"/>
              </a:ext>
            </a:extLst>
          </p:cNvPr>
          <p:cNvSpPr txBox="1"/>
          <p:nvPr userDrawn="1"/>
        </p:nvSpPr>
        <p:spPr>
          <a:xfrm>
            <a:off x="4961284" y="93791"/>
            <a:ext cx="2269433" cy="31651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square" lIns="0" rIns="0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Neal Creative  | click &amp; </a:t>
            </a: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Learn more</a:t>
            </a:r>
          </a:p>
        </p:txBody>
      </p:sp>
      <p:sp>
        <p:nvSpPr>
          <p:cNvPr id="7" name="TextBox 6">
            <a:hlinkClick r:id="rId4"/>
            <a:extLst/>
          </p:cNvPr>
          <p:cNvSpPr txBox="1"/>
          <p:nvPr userDrawn="1"/>
        </p:nvSpPr>
        <p:spPr>
          <a:xfrm>
            <a:off x="0" y="6548363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tx1"/>
                </a:solidFill>
              </a:rPr>
              <a:t>Neal Creative </a:t>
            </a:r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</a:t>
            </a:r>
            <a:r>
              <a:rPr lang="en-US" sz="1000" baseline="0" dirty="0">
                <a:solidFill>
                  <a:schemeClr val="tx1"/>
                </a:solidFill>
              </a:rPr>
              <a:t> </a:t>
            </a:r>
            <a:endParaRPr lang="en-US" sz="1000" b="1" dirty="0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F273A61-5610-4355-89F3-7C90515BFCC9}"/>
              </a:ext>
            </a:extLst>
          </p:cNvPr>
          <p:cNvGrpSpPr/>
          <p:nvPr userDrawn="1"/>
        </p:nvGrpSpPr>
        <p:grpSpPr>
          <a:xfrm>
            <a:off x="5976075" y="3634505"/>
            <a:ext cx="1700633" cy="1798732"/>
            <a:chOff x="5976075" y="3634505"/>
            <a:chExt cx="1700633" cy="179873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A49345F-7A53-4131-8BB4-087032A6CC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61135" y="4142336"/>
              <a:ext cx="860601" cy="129090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596D35F-1F19-4447-829C-790DF2B8D2DD}"/>
                </a:ext>
              </a:extLst>
            </p:cNvPr>
            <p:cNvSpPr txBox="1"/>
            <p:nvPr/>
          </p:nvSpPr>
          <p:spPr>
            <a:xfrm>
              <a:off x="5976075" y="3634505"/>
              <a:ext cx="1700633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TIP 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│ Use the built-in c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olor palette with green and yellow for callouts and accents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3556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R TRANSI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9939" y="916229"/>
            <a:ext cx="9107555" cy="3632325"/>
          </a:xfrm>
          <a:prstGeom prst="rect">
            <a:avLst/>
          </a:prstGeom>
          <a:noFill/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i="0" kern="1200" spc="-3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Box 6">
            <a:hlinkClick r:id="rId2"/>
            <a:extLst>
              <a:ext uri="{FF2B5EF4-FFF2-40B4-BE49-F238E27FC236}">
                <a16:creationId xmlns:a16="http://schemas.microsoft.com/office/drawing/2014/main" id="{B60F28C6-9BA0-4632-B8B5-5A793D03AFC7}"/>
              </a:ext>
            </a:extLst>
          </p:cNvPr>
          <p:cNvSpPr txBox="1"/>
          <p:nvPr userDrawn="1"/>
        </p:nvSpPr>
        <p:spPr>
          <a:xfrm>
            <a:off x="9005881" y="6316156"/>
            <a:ext cx="2466220" cy="36787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Neal Creative</a:t>
            </a:r>
            <a:r>
              <a:rPr lang="en-US" sz="1100" baseline="0" dirty="0">
                <a:solidFill>
                  <a:schemeClr val="tx1"/>
                </a:solidFill>
              </a:rPr>
              <a:t>  | click &amp; </a:t>
            </a:r>
            <a:r>
              <a:rPr lang="en-US" sz="1100" b="1" baseline="0" dirty="0">
                <a:solidFill>
                  <a:schemeClr val="tx1"/>
                </a:solidFill>
              </a:rPr>
              <a:t>Learn more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hlinkClick r:id="rId2"/>
            <a:extLst>
              <a:ext uri="{FF2B5EF4-FFF2-40B4-BE49-F238E27FC236}">
                <a16:creationId xmlns:a16="http://schemas.microsoft.com/office/drawing/2014/main" id="{E516C148-33F4-423B-AB9D-096AA82E12F1}"/>
              </a:ext>
            </a:extLst>
          </p:cNvPr>
          <p:cNvSpPr txBox="1"/>
          <p:nvPr userDrawn="1"/>
        </p:nvSpPr>
        <p:spPr>
          <a:xfrm>
            <a:off x="191616" y="6337795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</a:rPr>
              <a:t>Neal Creative </a:t>
            </a:r>
            <a:r>
              <a: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en-US" sz="1000" baseline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sz="1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620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9240" y="3367878"/>
            <a:ext cx="5192775" cy="1830245"/>
          </a:xfrm>
        </p:spPr>
        <p:txBody>
          <a:bodyPr wrap="square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53316" y="3503950"/>
            <a:ext cx="5671764" cy="1705723"/>
          </a:xfrm>
        </p:spPr>
        <p:txBody>
          <a:bodyPr/>
          <a:lstStyle>
            <a:lvl1pPr marL="0" indent="0" algn="l">
              <a:buNone/>
              <a:defRPr sz="1961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2974848"/>
          </a:xfrm>
          <a:blipFill>
            <a:blip r:embed="rId2"/>
            <a:srcRect/>
            <a:stretch>
              <a:fillRect t="-65721" r="-4798" b="-46455"/>
            </a:stretch>
          </a:blipFill>
        </p:spPr>
        <p:txBody>
          <a:bodyPr anchor="ctr" anchorCtr="0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2" name="TextBox 11">
            <a:hlinkClick r:id="rId3"/>
            <a:extLst>
              <a:ext uri="{FF2B5EF4-FFF2-40B4-BE49-F238E27FC236}">
                <a16:creationId xmlns:a16="http://schemas.microsoft.com/office/drawing/2014/main" id="{B2DA80A1-9E22-4BFF-8562-466123B36943}"/>
              </a:ext>
            </a:extLst>
          </p:cNvPr>
          <p:cNvSpPr txBox="1"/>
          <p:nvPr userDrawn="1"/>
        </p:nvSpPr>
        <p:spPr>
          <a:xfrm>
            <a:off x="9089198" y="6298102"/>
            <a:ext cx="2466220" cy="367873"/>
          </a:xfrm>
          <a:prstGeom prst="roundRect">
            <a:avLst>
              <a:gd name="adj" fmla="val 50000"/>
            </a:avLst>
          </a:prstGeom>
          <a:solidFill>
            <a:srgbClr val="004568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Neal Creative  | click &amp; 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Learn more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419099"/>
            <a:ext cx="8917577" cy="6259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>
            <a:hlinkClick r:id="rId4"/>
            <a:extLst>
              <a:ext uri="{FF2B5EF4-FFF2-40B4-BE49-F238E27FC236}">
                <a16:creationId xmlns:a16="http://schemas.microsoft.com/office/drawing/2014/main" id="{1AF511EA-044E-4300-B921-D56138FE402E}"/>
              </a:ext>
            </a:extLst>
          </p:cNvPr>
          <p:cNvSpPr txBox="1"/>
          <p:nvPr userDrawn="1"/>
        </p:nvSpPr>
        <p:spPr>
          <a:xfrm>
            <a:off x="191616" y="6337795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Neal Creative </a:t>
            </a:r>
            <a:r>
              <a:rPr lang="en-US" sz="900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en-US" sz="1000" baseline="0" dirty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en-US" sz="10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4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NUT BASE SECTION 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2861702" y="157952"/>
            <a:ext cx="6483179" cy="64831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48777" y="2935629"/>
            <a:ext cx="5208335" cy="92782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95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dots"/>
          <p:cNvSpPr>
            <a:spLocks noChangeAspect="1"/>
          </p:cNvSpPr>
          <p:nvPr userDrawn="1"/>
        </p:nvSpPr>
        <p:spPr>
          <a:xfrm>
            <a:off x="3448777" y="745024"/>
            <a:ext cx="5309024" cy="5309025"/>
          </a:xfrm>
          <a:prstGeom prst="ellipse">
            <a:avLst/>
          </a:prstGeom>
          <a:noFill/>
          <a:ln w="184150" cap="rnd" cmpd="sng" algn="ctr">
            <a:solidFill>
              <a:schemeClr val="accent4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376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ote dark option FLUSH LEFT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marL="231775" indent="-231775" algn="l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109538" indent="0" algn="l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 BOLD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val="3266280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dark option CENTERED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algn="ctr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algn="ctr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BOLD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val="3031631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Quote dark option FLUSH LE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marL="231775" indent="-231775" algn="l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109538" indent="0" algn="l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 BOLD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 b="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val="2075739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light option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5648960" y="419100"/>
            <a:ext cx="8940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chemeClr val="accent4"/>
                </a:solidFill>
                <a:latin typeface="Arial Black" panose="020B0A04020102020204" pitchFamily="34" charset="0"/>
              </a:rPr>
              <a:t>“</a:t>
            </a:r>
            <a:endParaRPr lang="en-US" sz="2800" dirty="0">
              <a:solidFill>
                <a:schemeClr val="accent4"/>
              </a:solidFill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408362" y="5335071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>
                <a:solidFill>
                  <a:schemeClr val="tx2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algn="ctr">
              <a:spcBef>
                <a:spcPts val="0"/>
              </a:spcBef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ctr">
              <a:spcBef>
                <a:spcPts val="0"/>
              </a:spcBef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BOLD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922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ark Callout with small Non-bullet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597273"/>
            <a:ext cx="4868985" cy="1643527"/>
          </a:xfrm>
        </p:spPr>
        <p:txBody>
          <a:bodyPr wrap="square" lIns="91440" rIns="9144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800" b="0" kern="1200" spc="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096000" y="419100"/>
            <a:ext cx="5671764" cy="1843069"/>
          </a:xfrm>
        </p:spPr>
        <p:txBody>
          <a:bodyPr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357295"/>
          </a:xfrm>
          <a:prstGeom prst="rect">
            <a:avLst/>
          </a:prstGeom>
        </p:spPr>
        <p:txBody>
          <a:bodyPr lIns="146304" tIns="420624" rIns="146304" anchor="t" anchorCtr="0"/>
          <a:lstStyle>
            <a:lvl1pPr algn="ctr"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096000" y="2599498"/>
            <a:ext cx="5671764" cy="1843069"/>
          </a:xfrm>
        </p:spPr>
        <p:txBody>
          <a:bodyPr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0" y="4779896"/>
            <a:ext cx="5671764" cy="1843069"/>
          </a:xfrm>
        </p:spPr>
        <p:txBody>
          <a:bodyPr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200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/>
          <p:cNvSpPr/>
          <p:nvPr userDrawn="1"/>
        </p:nvSpPr>
        <p:spPr>
          <a:xfrm>
            <a:off x="129521" y="0"/>
            <a:ext cx="4741280" cy="2353474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472751"/>
            <a:ext cx="4566001" cy="1643527"/>
          </a:xfrm>
        </p:spPr>
        <p:txBody>
          <a:bodyPr wrap="square" lIns="91440" rIns="9144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800" b="0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096000" y="419100"/>
            <a:ext cx="5671764" cy="1705723"/>
          </a:xfrm>
        </p:spPr>
        <p:txBody>
          <a:bodyPr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50600" y="6484937"/>
            <a:ext cx="42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AE1514C-5E56-4738-A1FF-4B1CFD2A3E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926336"/>
          </a:xfrm>
          <a:prstGeom prst="rect">
            <a:avLst/>
          </a:prstGeom>
        </p:spPr>
        <p:txBody>
          <a:bodyPr lIns="146304" tIns="420624" rIns="146304" anchor="t" anchorCtr="0"/>
          <a:lstStyle>
            <a:lvl1pPr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096000" y="2697329"/>
            <a:ext cx="5671764" cy="1705723"/>
          </a:xfrm>
        </p:spPr>
        <p:txBody>
          <a:bodyPr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0" y="4975558"/>
            <a:ext cx="5671764" cy="1705723"/>
          </a:xfrm>
        </p:spPr>
        <p:txBody>
          <a:bodyPr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67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0.03178 0.00047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>
        <p:tmplLst>
          <p:tmpl lvl="1">
            <p:tnLst>
              <p:par>
                <p:cTn presetID="63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-4.375E-6 -4.07407E-6 L 0.03178 0.00047 " pathEditMode="relative" rAng="0" ptsTypes="AA">
                      <p:cBhvr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589" y="23"/>
                    </p:animMotion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75347"/>
            <a:ext cx="11658600" cy="187076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304800" y="419100"/>
            <a:ext cx="11658600" cy="5909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51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12" r:id="rId2"/>
    <p:sldLayoutId id="2147483672" r:id="rId3"/>
    <p:sldLayoutId id="2147483749" r:id="rId4"/>
    <p:sldLayoutId id="2147483750" r:id="rId5"/>
    <p:sldLayoutId id="2147483752" r:id="rId6"/>
    <p:sldLayoutId id="2147483674" r:id="rId7"/>
    <p:sldLayoutId id="2147483720" r:id="rId8"/>
    <p:sldLayoutId id="2147483721" r:id="rId9"/>
    <p:sldLayoutId id="2147483732" r:id="rId10"/>
    <p:sldLayoutId id="2147483730" r:id="rId11"/>
    <p:sldLayoutId id="2147483716" r:id="rId12"/>
    <p:sldLayoutId id="2147483735" r:id="rId13"/>
    <p:sldLayoutId id="2147483700" r:id="rId14"/>
    <p:sldLayoutId id="2147483734" r:id="rId15"/>
    <p:sldLayoutId id="2147483701" r:id="rId16"/>
    <p:sldLayoutId id="2147483736" r:id="rId17"/>
    <p:sldLayoutId id="2147483733" r:id="rId18"/>
    <p:sldLayoutId id="2147483741" r:id="rId19"/>
    <p:sldLayoutId id="2147483727" r:id="rId20"/>
    <p:sldLayoutId id="2147483719" r:id="rId21"/>
    <p:sldLayoutId id="2147483655" r:id="rId22"/>
    <p:sldLayoutId id="2147483748" r:id="rId23"/>
    <p:sldLayoutId id="2147483753" r:id="rId24"/>
    <p:sldLayoutId id="2147483747" r:id="rId25"/>
    <p:sldLayoutId id="2147483745" r:id="rId26"/>
    <p:sldLayoutId id="2147483737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0" i="0" kern="1200" spc="300" dirty="0">
          <a:gradFill>
            <a:gsLst>
              <a:gs pos="15000">
                <a:schemeClr val="tx1"/>
              </a:gs>
              <a:gs pos="47000">
                <a:schemeClr val="tx1"/>
              </a:gs>
            </a:gsLst>
            <a:lin ang="5400000" scaled="1"/>
          </a:gra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kern="1200">
          <a:gradFill>
            <a:gsLst>
              <a:gs pos="15000">
                <a:schemeClr val="tx1"/>
              </a:gs>
              <a:gs pos="47000">
                <a:schemeClr val="tx1"/>
              </a:gs>
            </a:gsLst>
            <a:lin ang="5400000" scaled="1"/>
          </a:gra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92" userDrawn="1">
          <p15:clr>
            <a:srgbClr val="F26B43"/>
          </p15:clr>
        </p15:guide>
        <p15:guide id="4" pos="7536" userDrawn="1">
          <p15:clr>
            <a:srgbClr val="F26B43"/>
          </p15:clr>
        </p15:guide>
        <p15:guide id="5" orient="horz" pos="264" userDrawn="1">
          <p15:clr>
            <a:srgbClr val="F26B43"/>
          </p15:clr>
        </p15:guide>
        <p15:guide id="6" orient="horz" pos="792" userDrawn="1">
          <p15:clr>
            <a:srgbClr val="F26B43"/>
          </p15:clr>
        </p15:guide>
        <p15:guide id="7" orient="horz" pos="42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chsmith.com/tutorial-jing-taking-your-first-capture.html" TargetMode="External"/><Relationship Id="rId7" Type="http://schemas.openxmlformats.org/officeDocument/2006/relationships/hyperlink" Target="https://www.techsmith.com/tutorial-jing-record-video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youtube.com/watch?v=5FLsSUTFYyw" TargetMode="External"/><Relationship Id="rId5" Type="http://schemas.openxmlformats.org/officeDocument/2006/relationships/hyperlink" Target="https://www.techsmith.com/tutorial-jing-share-to-screencastcom.html" TargetMode="External"/><Relationship Id="rId4" Type="http://schemas.openxmlformats.org/officeDocument/2006/relationships/hyperlink" Target="https://www.techsmith.com/tutorial-jing-startup-and-sun-options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YnRxxgjA3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ignin.techsmith.com/?wa=wsignin1.0&amp;wtrealm=https://www.screencast.com/&amp;wctx=redirect%3dhttp%3A%2F%2Fwww.screencast.com%2F&amp;client_id=57F5A4F6-1D2B-423D-A336-1430718F2E93" TargetMode="External"/><Relationship Id="rId2" Type="http://schemas.openxmlformats.org/officeDocument/2006/relationships/hyperlink" Target="https://www.techsmith.com/download/jin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Placeholder 30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Oval 13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val 9"/>
          <p:cNvSpPr/>
          <p:nvPr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mpd="thinThick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6" name="Rectangle 45"/>
          <p:cNvSpPr/>
          <p:nvPr/>
        </p:nvSpPr>
        <p:spPr>
          <a:xfrm flipH="1">
            <a:off x="7911255" y="4253573"/>
            <a:ext cx="2995659" cy="7040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</a:pPr>
            <a:r>
              <a:rPr lang="en-US" sz="2800" dirty="0">
                <a:gradFill>
                  <a:gsLst>
                    <a:gs pos="0">
                      <a:srgbClr val="75D1FF">
                        <a:lumMod val="5000"/>
                        <a:lumOff val="95000"/>
                      </a:srgbClr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tips</a:t>
            </a:r>
            <a:r>
              <a:rPr lang="en-US" sz="2800" spc="-100" dirty="0">
                <a:gradFill>
                  <a:gsLst>
                    <a:gs pos="0">
                      <a:srgbClr val="75D1FF">
                        <a:lumMod val="5000"/>
                        <a:lumOff val="95000"/>
                      </a:srgbClr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 </a:t>
            </a:r>
            <a:r>
              <a:rPr lang="en-US" sz="2800" dirty="0">
                <a:gradFill>
                  <a:gsLst>
                    <a:gs pos="0">
                      <a:srgbClr val="75D1FF">
                        <a:lumMod val="5000"/>
                        <a:lumOff val="95000"/>
                      </a:srgbClr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&amp; tricks</a:t>
            </a: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1679957" y="3280601"/>
            <a:ext cx="5909265" cy="874205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sz="8800" spc="-300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atin typeface="+mn-lt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396266" y="3162946"/>
            <a:ext cx="9461500" cy="75713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9" name="Freeform: Shape 18"/>
          <p:cNvSpPr/>
          <p:nvPr/>
        </p:nvSpPr>
        <p:spPr>
          <a:xfrm>
            <a:off x="7066536" y="4361548"/>
            <a:ext cx="488128" cy="488128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1514C-5E56-4738-A1FF-4B1CFD2A3E3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DD65698-A46A-40A0-B9F0-960726D53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652" y="2567613"/>
            <a:ext cx="8804365" cy="2529923"/>
          </a:xfrm>
        </p:spPr>
        <p:txBody>
          <a:bodyPr/>
          <a:lstStyle/>
          <a:p>
            <a:pPr algn="ctr"/>
            <a:r>
              <a:rPr lang="en-US" dirty="0"/>
              <a:t>Introducing:  JING!</a:t>
            </a:r>
          </a:p>
        </p:txBody>
      </p:sp>
    </p:spTree>
    <p:extLst>
      <p:ext uri="{BB962C8B-B14F-4D97-AF65-F5344CB8AC3E}">
        <p14:creationId xmlns:p14="http://schemas.microsoft.com/office/powerpoint/2010/main" val="178832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6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6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46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304800" y="1513183"/>
            <a:ext cx="11887200" cy="757130"/>
          </a:xfrm>
        </p:spPr>
        <p:txBody>
          <a:bodyPr/>
          <a:lstStyle/>
          <a:p>
            <a:pPr marL="0" indent="0" algn="ctr"/>
            <a:r>
              <a:rPr lang="en-US" sz="4800" b="1" dirty="0"/>
              <a:t>What is JING???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465888"/>
            <a:ext cx="431800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324CBC-5C85-47EF-AC75-EC70767A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28" y="0"/>
            <a:ext cx="1225826" cy="12258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A2193D-2A64-4380-9632-39516A481875}"/>
              </a:ext>
            </a:extLst>
          </p:cNvPr>
          <p:cNvSpPr txBox="1"/>
          <p:nvPr/>
        </p:nvSpPr>
        <p:spPr>
          <a:xfrm>
            <a:off x="2729948" y="2557670"/>
            <a:ext cx="693088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A camera and video recorder for your computer that captures what you see on your computer screen.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A quick and easy tool to use for creating and sharing editable screenshots (images) or screencasts (narrated videos) of your screen.</a:t>
            </a:r>
          </a:p>
        </p:txBody>
      </p:sp>
    </p:spTree>
    <p:extLst>
      <p:ext uri="{BB962C8B-B14F-4D97-AF65-F5344CB8AC3E}">
        <p14:creationId xmlns:p14="http://schemas.microsoft.com/office/powerpoint/2010/main" val="23761056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: Shape 64"/>
          <p:cNvSpPr>
            <a:spLocks noChangeAspect="1"/>
          </p:cNvSpPr>
          <p:nvPr/>
        </p:nvSpPr>
        <p:spPr>
          <a:xfrm>
            <a:off x="232519" y="-2693505"/>
            <a:ext cx="4728754" cy="4728754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Title 31"/>
          <p:cNvSpPr>
            <a:spLocks noGrp="1"/>
          </p:cNvSpPr>
          <p:nvPr>
            <p:ph type="title"/>
          </p:nvPr>
        </p:nvSpPr>
        <p:spPr>
          <a:xfrm>
            <a:off x="555244" y="0"/>
            <a:ext cx="4083304" cy="1800493"/>
          </a:xfrm>
        </p:spPr>
        <p:txBody>
          <a:bodyPr/>
          <a:lstStyle/>
          <a:p>
            <a:r>
              <a:rPr lang="en-US" sz="4800" b="1" dirty="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</a:rPr>
              <a:t>How Does It Work?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4961272" y="1777513"/>
            <a:ext cx="7586897" cy="535531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  <a:highlight>
                  <a:srgbClr val="000000"/>
                </a:highlight>
                <a:hlinkClick r:id="rId3"/>
              </a:rPr>
              <a:t>Take Your First Capture Tutorial</a:t>
            </a:r>
            <a:endParaRPr lang="en-US" sz="3200" dirty="0">
              <a:solidFill>
                <a:srgbClr val="FF0000"/>
              </a:solidFill>
              <a:highlight>
                <a:srgbClr val="000000"/>
              </a:highlight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4961273" y="4508655"/>
            <a:ext cx="7586897" cy="535531"/>
          </a:xfrm>
        </p:spPr>
        <p:txBody>
          <a:bodyPr/>
          <a:lstStyle/>
          <a:p>
            <a:r>
              <a:rPr lang="en-US" sz="3200" dirty="0">
                <a:solidFill>
                  <a:srgbClr val="75D1FF"/>
                </a:solidFill>
                <a:highlight>
                  <a:srgbClr val="000000"/>
                </a:highlight>
                <a:hlinkClick r:id="rId4"/>
              </a:rPr>
              <a:t>JING Startup and Sun Options</a:t>
            </a:r>
            <a:endParaRPr lang="en-US" sz="3200" dirty="0">
              <a:solidFill>
                <a:srgbClr val="75D1FF"/>
              </a:solidFill>
              <a:highlight>
                <a:srgbClr val="000000"/>
              </a:highlight>
            </a:endParaRPr>
          </a:p>
        </p:txBody>
      </p:sp>
      <p:sp>
        <p:nvSpPr>
          <p:cNvPr id="66" name="Slide Number Placeholder 6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F744C0-9E6A-42D2-9539-FC8E781C75C7}"/>
              </a:ext>
            </a:extLst>
          </p:cNvPr>
          <p:cNvSpPr txBox="1"/>
          <p:nvPr/>
        </p:nvSpPr>
        <p:spPr>
          <a:xfrm>
            <a:off x="4021701" y="3551228"/>
            <a:ext cx="8849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highlight>
                  <a:srgbClr val="000000"/>
                </a:highlight>
                <a:hlinkClick r:id="rId5"/>
              </a:rPr>
              <a:t>Saving and Posting with Screencast.com</a:t>
            </a:r>
            <a:endParaRPr lang="en-US" sz="3200" b="1" dirty="0">
              <a:solidFill>
                <a:srgbClr val="000000"/>
              </a:solidFill>
              <a:highlight>
                <a:srgbClr val="000000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A8CDCE-673D-428D-BC24-08E385016CD9}"/>
              </a:ext>
            </a:extLst>
          </p:cNvPr>
          <p:cNvSpPr txBox="1"/>
          <p:nvPr/>
        </p:nvSpPr>
        <p:spPr>
          <a:xfrm>
            <a:off x="5804414" y="837581"/>
            <a:ext cx="5283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5D1FF"/>
                </a:solidFill>
                <a:highlight>
                  <a:srgbClr val="000000"/>
                </a:highlight>
                <a:hlinkClick r:id="rId6"/>
              </a:rPr>
              <a:t>JING Overview Tutorial</a:t>
            </a:r>
            <a:endParaRPr lang="en-US" sz="3200" b="1" dirty="0">
              <a:solidFill>
                <a:srgbClr val="75D1FF"/>
              </a:solidFill>
              <a:highlight>
                <a:srgbClr val="000000"/>
              </a:highligh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9B15EB-E397-42EE-A031-640108BABE3D}"/>
              </a:ext>
            </a:extLst>
          </p:cNvPr>
          <p:cNvSpPr txBox="1"/>
          <p:nvPr/>
        </p:nvSpPr>
        <p:spPr>
          <a:xfrm rot="10800000" flipV="1">
            <a:off x="6337737" y="2639748"/>
            <a:ext cx="3957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5D1FF"/>
                </a:solidFill>
                <a:highlight>
                  <a:srgbClr val="000000"/>
                </a:highlight>
                <a:hlinkClick r:id="rId7"/>
              </a:rPr>
              <a:t>Capturing a Video </a:t>
            </a:r>
            <a:endParaRPr lang="en-US" sz="3200" b="1" dirty="0">
              <a:solidFill>
                <a:srgbClr val="75D1FF"/>
              </a:solidFill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1804989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: Shape 64"/>
          <p:cNvSpPr>
            <a:spLocks noChangeAspect="1"/>
          </p:cNvSpPr>
          <p:nvPr/>
        </p:nvSpPr>
        <p:spPr>
          <a:xfrm>
            <a:off x="-228600" y="-2933700"/>
            <a:ext cx="3977531" cy="3818968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555244" y="5597809"/>
            <a:ext cx="5671764" cy="590931"/>
          </a:xfrm>
          <a:noFill/>
        </p:spPr>
        <p:txBody>
          <a:bodyPr/>
          <a:lstStyle/>
          <a:p>
            <a:r>
              <a:rPr lang="en-US" sz="3600" dirty="0">
                <a:solidFill>
                  <a:srgbClr val="FFFF00"/>
                </a:solidFill>
                <a:highlight>
                  <a:srgbClr val="000000"/>
                </a:highlight>
                <a:hlinkClick r:id="rId3"/>
              </a:rPr>
              <a:t>Rob’s Story</a:t>
            </a:r>
            <a:endParaRPr lang="en-US" sz="3600" dirty="0">
              <a:solidFill>
                <a:srgbClr val="FFFF00"/>
              </a:solidFill>
              <a:highlight>
                <a:srgbClr val="000000"/>
              </a:highlight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555244" y="1603070"/>
            <a:ext cx="5671764" cy="3956981"/>
          </a:xfrm>
          <a:ln>
            <a:solidFill>
              <a:schemeClr val="tx1"/>
            </a:solidFill>
          </a:ln>
        </p:spPr>
        <p:txBody>
          <a:bodyPr/>
          <a:lstStyle/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Record a narrated historical, personal, or literature journey using Google Maps or Earth.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Use as a digital story telling tool.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Create teaching tutorials as a learning tool.  For example, showing other students how to solve math problems.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Use as reflection tool in reviewing novels or lessons.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As a way to provide feedback in peer reviews.</a:t>
            </a:r>
          </a:p>
        </p:txBody>
      </p:sp>
      <p:sp>
        <p:nvSpPr>
          <p:cNvPr id="66" name="Slide Number Placeholder 6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F744C0-9E6A-42D2-9539-FC8E781C75C7}"/>
              </a:ext>
            </a:extLst>
          </p:cNvPr>
          <p:cNvSpPr txBox="1"/>
          <p:nvPr/>
        </p:nvSpPr>
        <p:spPr>
          <a:xfrm>
            <a:off x="6227008" y="971996"/>
            <a:ext cx="4103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Teachers Can…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64DE89-D67C-4A48-8D74-0825D5755FBC}"/>
              </a:ext>
            </a:extLst>
          </p:cNvPr>
          <p:cNvSpPr txBox="1"/>
          <p:nvPr/>
        </p:nvSpPr>
        <p:spPr>
          <a:xfrm>
            <a:off x="555244" y="971996"/>
            <a:ext cx="4843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Students Can…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0395F8-76F2-4040-BF93-FEF98944AE77}"/>
              </a:ext>
            </a:extLst>
          </p:cNvPr>
          <p:cNvSpPr txBox="1"/>
          <p:nvPr/>
        </p:nvSpPr>
        <p:spPr>
          <a:xfrm>
            <a:off x="6338740" y="1603070"/>
            <a:ext cx="5698292" cy="44935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</a:rPr>
              <a:t>Create tutorials.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</a:rPr>
              <a:t>Demonstrate how to access class documents, navigate websites, or gather research.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</a:rPr>
              <a:t>Create screencasts to publish student work.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</a:rPr>
              <a:t>Demonstrate proper writing or make corrections to student writing.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</a:rPr>
              <a:t>Communicate with parents about classwork, test scores, a class website, or other pertinent information.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</a:rPr>
              <a:t>To provide digital lessons for when there is a substitute teacher.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DC57DF-F9D2-4A9B-A7F3-32B6C15714C1}"/>
              </a:ext>
            </a:extLst>
          </p:cNvPr>
          <p:cNvSpPr txBox="1"/>
          <p:nvPr/>
        </p:nvSpPr>
        <p:spPr>
          <a:xfrm>
            <a:off x="-228600" y="-1924052"/>
            <a:ext cx="42290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75D1FF"/>
                </a:solidFill>
              </a:rPr>
              <a:t>JING FOR EDUCATION?</a:t>
            </a:r>
          </a:p>
        </p:txBody>
      </p:sp>
    </p:spTree>
    <p:extLst>
      <p:ext uri="{BB962C8B-B14F-4D97-AF65-F5344CB8AC3E}">
        <p14:creationId xmlns:p14="http://schemas.microsoft.com/office/powerpoint/2010/main" val="52289510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5D1FF"/>
                </a:solidFill>
                <a:highlight>
                  <a:srgbClr val="000000"/>
                </a:highlight>
                <a:hlinkClick r:id="rId2"/>
              </a:rPr>
              <a:t>Download JING HERE!</a:t>
            </a:r>
            <a:endParaRPr lang="en-US" dirty="0">
              <a:solidFill>
                <a:srgbClr val="75D1FF"/>
              </a:solidFill>
              <a:highlight>
                <a:srgbClr val="000000"/>
              </a:highlight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923323" y="186061"/>
            <a:ext cx="4376615" cy="646331"/>
          </a:xfrm>
        </p:spPr>
        <p:txBody>
          <a:bodyPr/>
          <a:lstStyle/>
          <a:p>
            <a:r>
              <a:rPr lang="en-US" sz="4000" dirty="0"/>
              <a:t>Let’s Get Started!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04800" y="4944393"/>
            <a:ext cx="11658600" cy="480131"/>
          </a:xfrm>
        </p:spPr>
        <p:txBody>
          <a:bodyPr/>
          <a:lstStyle/>
          <a:p>
            <a:r>
              <a:rPr lang="en-US" sz="2800" b="1" dirty="0">
                <a:highlight>
                  <a:srgbClr val="000000"/>
                </a:highlight>
                <a:hlinkClick r:id="rId3"/>
              </a:rPr>
              <a:t>Signup for a free Screencast.com Account!</a:t>
            </a:r>
            <a:endParaRPr lang="en-US" sz="2800" b="1" dirty="0">
              <a:highlight>
                <a:srgbClr val="000000"/>
              </a:highlight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37079039"/>
      </p:ext>
    </p:extLst>
  </p:cSld>
  <p:clrMapOvr>
    <a:masterClrMapping/>
  </p:clrMapOvr>
  <p:transition spd="slow">
    <p:push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02993" y="5101721"/>
            <a:ext cx="11660405" cy="625641"/>
          </a:xfrm>
        </p:spPr>
        <p:txBody>
          <a:bodyPr/>
          <a:lstStyle/>
          <a:p>
            <a:r>
              <a:rPr lang="en-US" sz="3600" dirty="0">
                <a:solidFill>
                  <a:schemeClr val="accent1"/>
                </a:solidFill>
              </a:rPr>
              <a:t>Jing is free to use!</a:t>
            </a:r>
            <a:br>
              <a:rPr lang="en-US" sz="3600" dirty="0">
                <a:solidFill>
                  <a:schemeClr val="accent1"/>
                </a:solidFill>
              </a:rPr>
            </a:br>
            <a:r>
              <a:rPr lang="en-US" sz="3600" dirty="0">
                <a:solidFill>
                  <a:schemeClr val="accent1"/>
                </a:solidFill>
              </a:rPr>
              <a:t>Anyone can use Jing!</a:t>
            </a:r>
            <a:br>
              <a:rPr lang="en-US" sz="3600" dirty="0">
                <a:solidFill>
                  <a:schemeClr val="accent1"/>
                </a:solidFill>
              </a:rPr>
            </a:br>
            <a:r>
              <a:rPr lang="en-US" sz="3600" dirty="0">
                <a:solidFill>
                  <a:schemeClr val="accent1"/>
                </a:solidFill>
              </a:rPr>
              <a:t>It has a 5 minute video time limit.</a:t>
            </a:r>
            <a:br>
              <a:rPr lang="en-US" sz="3600" dirty="0">
                <a:solidFill>
                  <a:schemeClr val="accent1"/>
                </a:solidFill>
              </a:rPr>
            </a:br>
            <a:r>
              <a:rPr lang="en-US" sz="3600" dirty="0">
                <a:solidFill>
                  <a:schemeClr val="accent1"/>
                </a:solidFill>
              </a:rPr>
              <a:t>It includes saving and sharing tools.</a:t>
            </a:r>
            <a:br>
              <a:rPr lang="en-US" sz="3600" dirty="0">
                <a:solidFill>
                  <a:schemeClr val="accent1"/>
                </a:solidFill>
              </a:rPr>
            </a:br>
            <a:r>
              <a:rPr lang="en-US" sz="3600" dirty="0">
                <a:solidFill>
                  <a:schemeClr val="accent1"/>
                </a:solidFill>
              </a:rPr>
              <a:t>It is a download and available for Macs and Windows.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540739" y="236483"/>
            <a:ext cx="3184911" cy="1200329"/>
          </a:xfrm>
        </p:spPr>
        <p:txBody>
          <a:bodyPr/>
          <a:lstStyle/>
          <a:p>
            <a:r>
              <a:rPr lang="en-US" dirty="0"/>
              <a:t>FACTS</a:t>
            </a:r>
          </a:p>
        </p:txBody>
      </p:sp>
    </p:spTree>
    <p:extLst>
      <p:ext uri="{BB962C8B-B14F-4D97-AF65-F5344CB8AC3E}">
        <p14:creationId xmlns:p14="http://schemas.microsoft.com/office/powerpoint/2010/main" val="324801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icture Placeholder 80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753512" y="6484937"/>
            <a:ext cx="419776" cy="365125"/>
          </a:xfrm>
        </p:spPr>
        <p:txBody>
          <a:bodyPr/>
          <a:lstStyle/>
          <a:p>
            <a:fld id="{5AE1514C-5E56-4738-A1FF-4B1CFD2A3E3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04800" y="3429000"/>
            <a:ext cx="5960269" cy="2036968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  <a:p>
            <a:pPr lvl="1"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</a:rPr>
              <a:t>We perceive the world through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more than our eyes and ears;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we smell, we touch, and we taste. 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85EE5D-4873-417C-BDB2-68965C1264D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04800" y="1554164"/>
            <a:ext cx="5875734" cy="923330"/>
          </a:xfrm>
        </p:spPr>
        <p:txBody>
          <a:bodyPr/>
          <a:lstStyle/>
          <a:p>
            <a:r>
              <a:rPr lang="en-US" sz="6000" b="1" dirty="0"/>
              <a:t>Now…Explore!</a:t>
            </a:r>
          </a:p>
        </p:txBody>
      </p:sp>
    </p:spTree>
    <p:extLst>
      <p:ext uri="{BB962C8B-B14F-4D97-AF65-F5344CB8AC3E}">
        <p14:creationId xmlns:p14="http://schemas.microsoft.com/office/powerpoint/2010/main" val="2488226301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Storybuilding Neal Creative">
  <a:themeElements>
    <a:clrScheme name="Neal Analytics 2">
      <a:dk1>
        <a:srgbClr val="000000"/>
      </a:dk1>
      <a:lt1>
        <a:srgbClr val="FFFFFF"/>
      </a:lt1>
      <a:dk2>
        <a:srgbClr val="0074AF"/>
      </a:dk2>
      <a:lt2>
        <a:srgbClr val="00B0F0"/>
      </a:lt2>
      <a:accent1>
        <a:srgbClr val="75D1FF"/>
      </a:accent1>
      <a:accent2>
        <a:srgbClr val="004568"/>
      </a:accent2>
      <a:accent3>
        <a:srgbClr val="92D050"/>
      </a:accent3>
      <a:accent4>
        <a:srgbClr val="FFC000"/>
      </a:accent4>
      <a:accent5>
        <a:srgbClr val="004568"/>
      </a:accent5>
      <a:accent6>
        <a:srgbClr val="0074AF"/>
      </a:accent6>
      <a:hlink>
        <a:srgbClr val="43C0FF"/>
      </a:hlink>
      <a:folHlink>
        <a:srgbClr val="75D1FF"/>
      </a:folHlink>
    </a:clrScheme>
    <a:fontScheme name="MICROSOFT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FUL Presentations.pptx" id="{F35F1979-0F96-40AB-A8BA-4291EDE5F127}" vid="{D4D34B82-5498-418F-8E4B-B445820BAA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Powerful Presentations</Template>
  <TotalTime>358</TotalTime>
  <Words>320</Words>
  <Application>Microsoft Office PowerPoint</Application>
  <PresentationFormat>Widescreen</PresentationFormat>
  <Paragraphs>48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Arial Black</vt:lpstr>
      <vt:lpstr>Calibri</vt:lpstr>
      <vt:lpstr>Segoe UI</vt:lpstr>
      <vt:lpstr>Segoe UI Black</vt:lpstr>
      <vt:lpstr>Segoe UI Light</vt:lpstr>
      <vt:lpstr>Segoe UI Semibold</vt:lpstr>
      <vt:lpstr>Segoe UI Semilight</vt:lpstr>
      <vt:lpstr>Wingdings</vt:lpstr>
      <vt:lpstr>Storybuilding Neal Creative</vt:lpstr>
      <vt:lpstr>Introducing:  JING!</vt:lpstr>
      <vt:lpstr>PowerPoint Presentation</vt:lpstr>
      <vt:lpstr>How Does It Work?</vt:lpstr>
      <vt:lpstr>PowerPoint Presentation</vt:lpstr>
      <vt:lpstr>Download JING HERE!</vt:lpstr>
      <vt:lpstr>Jing is free to use! Anyone can use Jing! It has a 5 minute video time limit. It includes saving and sharing tools. It is a download and available for Macs and Windows.</vt:lpstr>
      <vt:lpstr>PowerPoint Presentation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Introducing:  JING!</dc:title>
  <dc:subject/>
  <dc:creator>Jeff Maxwell</dc:creator>
  <cp:keywords/>
  <dc:description/>
  <cp:lastModifiedBy>Jeff Maxwell</cp:lastModifiedBy>
  <cp:revision>17</cp:revision>
  <dcterms:created xsi:type="dcterms:W3CDTF">2017-06-19T14:57:15Z</dcterms:created>
  <dcterms:modified xsi:type="dcterms:W3CDTF">2017-06-19T20:57:50Z</dcterms:modified>
  <cp:category/>
</cp:coreProperties>
</file>